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8.xml"/>
  <Override ContentType="application/vnd.openxmlformats-officedocument.theme+xml" PartName="/ppt/theme/theme9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  <p:sldMasterId id="2147483660" r:id="rId4"/>
    <p:sldMasterId id="2147483661" r:id="rId5"/>
    <p:sldMasterId id="2147483662" r:id="rId6"/>
    <p:sldMasterId id="2147483663" r:id="rId7"/>
    <p:sldMasterId id="2147483664" r:id="rId8"/>
    <p:sldMasterId id="2147483665" r:id="rId9"/>
    <p:sldMasterId id="2147483666" r:id="rId10"/>
  </p:sldMasterIdLst>
  <p:notesMasterIdLst>
    <p:notesMasterId r:id="rId11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</p:sldIdLst>
  <p:sldSz cy="6858000" cx="9144000"/>
  <p:notesSz cx="6797675" cy="99282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notesMaster" Target="notesMasters/notesMaster1.xml"/><Relationship Id="rId10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2" Type="http://schemas.openxmlformats.org/officeDocument/2006/relationships/slide" Target="slides/slide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Master" Target="slideMasters/slideMaster7.xml"/><Relationship Id="rId15" Type="http://schemas.openxmlformats.org/officeDocument/2006/relationships/slide" Target="slides/slide4.xml"/><Relationship Id="rId14" Type="http://schemas.openxmlformats.org/officeDocument/2006/relationships/slide" Target="slides/slide3.xml"/><Relationship Id="rId17" Type="http://schemas.openxmlformats.org/officeDocument/2006/relationships/slide" Target="slides/slide6.xml"/><Relationship Id="rId16" Type="http://schemas.openxmlformats.org/officeDocument/2006/relationships/slide" Target="slides/slide5.xml"/><Relationship Id="rId5" Type="http://schemas.openxmlformats.org/officeDocument/2006/relationships/slideMaster" Target="slideMasters/slideMaster3.xml"/><Relationship Id="rId19" Type="http://schemas.openxmlformats.org/officeDocument/2006/relationships/slide" Target="slides/slide8.xml"/><Relationship Id="rId6" Type="http://schemas.openxmlformats.org/officeDocument/2006/relationships/slideMaster" Target="slideMasters/slideMaster4.xml"/><Relationship Id="rId18" Type="http://schemas.openxmlformats.org/officeDocument/2006/relationships/slide" Target="slides/slide7.xml"/><Relationship Id="rId7" Type="http://schemas.openxmlformats.org/officeDocument/2006/relationships/slideMaster" Target="slideMasters/slideMaster5.xml"/><Relationship Id="rId8" Type="http://schemas.openxmlformats.org/officeDocument/2006/relationships/slideMaster" Target="slideMasters/slideMaster6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:notes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0:notes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:notes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1:notes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:notes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2:notes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:notes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3:notes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:notes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4:notes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:notes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5:notes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:notes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6:notes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:notes"/>
          <p:cNvSpPr txBox="1"/>
          <p:nvPr>
            <p:ph idx="1" type="body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7:notes"/>
          <p:cNvSpPr/>
          <p:nvPr>
            <p:ph idx="2" type="sldImg"/>
          </p:nvPr>
        </p:nvSpPr>
        <p:spPr>
          <a:xfrm>
            <a:off x="1133150" y="744600"/>
            <a:ext cx="4532000" cy="3723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_TITLE_AND_VERTICAL_TEXT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b="1" sz="4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700">
                <a:solidFill>
                  <a:schemeClr val="dk1"/>
                </a:solidFill>
              </a:defRPr>
            </a:lvl1pPr>
            <a:lvl2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>
                <a:solidFill>
                  <a:schemeClr val="dk1"/>
                </a:solidFill>
              </a:defRPr>
            </a:lvl2pPr>
            <a:lvl3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100">
                <a:solidFill>
                  <a:schemeClr val="dk1"/>
                </a:solidFill>
              </a:defRPr>
            </a:lvl3pPr>
            <a:lvl4pPr indent="-317500" lvl="3" marL="18288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900">
                <a:solidFill>
                  <a:schemeClr val="dk1"/>
                </a:solidFill>
              </a:defRPr>
            </a:lvl4pPr>
            <a:lvl5pPr indent="-317500" lvl="4" marL="22860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800">
                <a:solidFill>
                  <a:schemeClr val="dk1"/>
                </a:solidFill>
              </a:defRPr>
            </a:lvl5pPr>
            <a:lvl6pPr indent="-317500" lvl="5" marL="2743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800">
                <a:solidFill>
                  <a:schemeClr val="dk1"/>
                </a:solidFill>
              </a:defRPr>
            </a:lvl6pPr>
            <a:lvl7pPr indent="-317500" lvl="6" marL="3200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7pPr>
            <a:lvl8pPr indent="-317500" lvl="7" marL="36576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8pPr>
            <a:lvl9pPr indent="-317500" lvl="8" marL="41148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_WITH_CAPTION_TEXT" type="objTx">
  <p:cSld name="OBJECT_WITH_CAPTION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b="0" sz="25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r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 sz="32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8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_WITH_CAPTION_TEXT" type="picTx">
  <p:cSld name="PICTURE_WITH_CAPTION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18288" rtl="0" algn="r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9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9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129" name="Google Shape;129;p19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b="0" sz="3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_TEXT" type="vertTx">
  <p:cSld name="VERTICAL_TEX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b="1" sz="4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700">
                <a:solidFill>
                  <a:schemeClr val="dk1"/>
                </a:solidFill>
              </a:defRPr>
            </a:lvl1pPr>
            <a:lvl2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>
                <a:solidFill>
                  <a:schemeClr val="dk1"/>
                </a:solidFill>
              </a:defRPr>
            </a:lvl2pPr>
            <a:lvl3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100">
                <a:solidFill>
                  <a:schemeClr val="dk1"/>
                </a:solidFill>
              </a:defRPr>
            </a:lvl3pPr>
            <a:lvl4pPr indent="-317500" lvl="3" marL="18288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900">
                <a:solidFill>
                  <a:schemeClr val="dk1"/>
                </a:solidFill>
              </a:defRPr>
            </a:lvl4pPr>
            <a:lvl5pPr indent="-317500" lvl="4" marL="22860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800">
                <a:solidFill>
                  <a:schemeClr val="dk1"/>
                </a:solidFill>
              </a:defRPr>
            </a:lvl5pPr>
            <a:lvl6pPr indent="-317500" lvl="5" marL="2743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800">
                <a:solidFill>
                  <a:schemeClr val="dk1"/>
                </a:solidFill>
              </a:defRPr>
            </a:lvl6pPr>
            <a:lvl7pPr indent="-317500" lvl="6" marL="3200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7pPr>
            <a:lvl8pPr indent="-317500" lvl="7" marL="36576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8pPr>
            <a:lvl9pPr indent="-317500" lvl="8" marL="41148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700">
                <a:solidFill>
                  <a:schemeClr val="dk1"/>
                </a:solidFill>
              </a:defRPr>
            </a:lvl1pPr>
            <a:lvl2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>
                <a:solidFill>
                  <a:schemeClr val="dk1"/>
                </a:solidFill>
              </a:defRPr>
            </a:lvl2pPr>
            <a:lvl3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100">
                <a:solidFill>
                  <a:schemeClr val="dk1"/>
                </a:solidFill>
              </a:defRPr>
            </a:lvl3pPr>
            <a:lvl4pPr indent="-317500" lvl="3" marL="18288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900">
                <a:solidFill>
                  <a:schemeClr val="dk1"/>
                </a:solidFill>
              </a:defRPr>
            </a:lvl4pPr>
            <a:lvl5pPr indent="-317500" lvl="4" marL="22860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800">
                <a:solidFill>
                  <a:schemeClr val="dk1"/>
                </a:solidFill>
              </a:defRPr>
            </a:lvl5pPr>
            <a:lvl6pPr indent="-317500" lvl="5" marL="2743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800">
                <a:solidFill>
                  <a:schemeClr val="dk1"/>
                </a:solidFill>
              </a:defRPr>
            </a:lvl6pPr>
            <a:lvl7pPr indent="-317500" lvl="6" marL="3200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7pPr>
            <a:lvl8pPr indent="-317500" lvl="7" marL="36576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8pPr>
            <a:lvl9pPr indent="-317500" lvl="8" marL="41148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b="1" sz="4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64008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2300">
                <a:solidFill>
                  <a:schemeClr val="lt1"/>
                </a:solidFill>
              </a:defRPr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_OBJECTS" type="twoObj">
  <p:cSld name="TWO_OBJECT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 sz="28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 sz="28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b="1" sz="41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_OBJECTS_WITH_TEXT" type="twoTxTwoObj">
  <p:cSld name="TWO_OBJECTS_WITH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None/>
              <a:defRPr b="1" sz="1800"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None/>
              <a:defRPr b="1" sz="1600"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None/>
              <a:defRPr b="1" sz="16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None/>
              <a:defRPr b="1" sz="1800"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None/>
              <a:defRPr b="1" sz="1600"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None/>
              <a:defRPr b="1" sz="16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 sz="2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b="1" sz="41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5" Type="http://schemas.openxmlformats.org/officeDocument/2006/relationships/theme" Target="../theme/theme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7.xml"/><Relationship Id="rId5" Type="http://schemas.openxmlformats.org/officeDocument/2006/relationships/theme" Target="../theme/theme6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slideLayout" Target="../slideLayouts/slideLayout8.xml"/><Relationship Id="rId3" Type="http://schemas.openxmlformats.org/officeDocument/2006/relationships/theme" Target="../theme/theme9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3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slideLayout" Target="../slideLayouts/slideLayout10.xml"/><Relationship Id="rId3" Type="http://schemas.openxmlformats.org/officeDocument/2006/relationships/theme" Target="../theme/theme1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1.xml"/><Relationship Id="rId5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715962" y="5002212"/>
            <a:ext cx="3802062" cy="1443037"/>
          </a:xfrm>
          <a:custGeom>
            <a:rect b="b" l="l" r="r" t="t"/>
            <a:pathLst>
              <a:path extrusionOk="0" h="682" w="7485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9FCBDC">
              <a:alpha val="39607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-53975" y="5784850"/>
            <a:ext cx="3802062" cy="838200"/>
          </a:xfrm>
          <a:custGeom>
            <a:rect b="b" l="l" r="r" t="t"/>
            <a:pathLst>
              <a:path extrusionOk="0" h="685" w="640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" name="Google Shape;8;p1"/>
          <p:cNvGrpSpPr/>
          <p:nvPr/>
        </p:nvGrpSpPr>
        <p:grpSpPr>
          <a:xfrm>
            <a:off x="-12700" y="5784850"/>
            <a:ext cx="3414712" cy="1092200"/>
            <a:chOff x="-12700" y="5784850"/>
            <a:chExt cx="3414712" cy="1092200"/>
          </a:xfrm>
        </p:grpSpPr>
        <p:pic>
          <p:nvPicPr>
            <p:cNvPr id="9" name="Google Shape;9;p1"/>
            <p:cNvPicPr preferRelativeResize="0"/>
            <p:nvPr/>
          </p:nvPicPr>
          <p:blipFill>
            <a:blip r:embed="rId1">
              <a:alphaModFix/>
            </a:blip>
            <a:stretch>
              <a:fillRect/>
            </a:stretch>
          </p:blipFill>
          <p:spPr>
            <a:xfrm>
              <a:off x="-12700" y="5784850"/>
              <a:ext cx="3414712" cy="1092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Google Shape;10;p1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1" name="Google Shape;11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9050" y="5772150"/>
            <a:ext cx="3421062" cy="110966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2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3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4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5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6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7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8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>
            <a:gsLst>
              <a:gs pos="0">
                <a:srgbClr val="007897"/>
              </a:gs>
              <a:gs pos="100000">
                <a:srgbClr val="4ABBE0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" name="Google Shape;29;p6"/>
          <p:cNvGrpSpPr/>
          <p:nvPr/>
        </p:nvGrpSpPr>
        <p:grpSpPr>
          <a:xfrm>
            <a:off x="-11601" y="4953000"/>
            <a:ext cx="9161697" cy="1916452"/>
            <a:chOff x="0" y="0"/>
            <a:chExt cx="2147483647" cy="2147483647"/>
          </a:xfrm>
        </p:grpSpPr>
        <p:sp>
          <p:nvSpPr>
            <p:cNvPr id="30" name="Google Shape;30;p6"/>
            <p:cNvSpPr/>
            <p:nvPr/>
          </p:nvSpPr>
          <p:spPr>
            <a:xfrm>
              <a:off x="398381776" y="0"/>
              <a:ext cx="1747673040" cy="546790183"/>
            </a:xfrm>
            <a:custGeom>
              <a:rect b="b" l="l" r="r" t="t"/>
              <a:pathLst>
                <a:path extrusionOk="0" h="367" w="469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9FCBDC">
                <a:alpha val="3960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6"/>
            <p:cNvSpPr/>
            <p:nvPr/>
          </p:nvSpPr>
          <p:spPr>
            <a:xfrm>
              <a:off x="11164829" y="318947376"/>
              <a:ext cx="2134890021" cy="883395142"/>
            </a:xfrm>
            <a:custGeom>
              <a:rect b="b" l="l" r="r" t="t"/>
              <a:pathLst>
                <a:path extrusionOk="0" h="528" w="576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6"/>
            <p:cNvGrpSpPr/>
            <p:nvPr/>
          </p:nvGrpSpPr>
          <p:grpSpPr>
            <a:xfrm>
              <a:off x="1428798" y="44383520"/>
              <a:ext cx="2146054848" cy="2103100126"/>
              <a:chOff x="0" y="0"/>
              <a:chExt cx="2147483647" cy="2147483647"/>
            </a:xfrm>
          </p:grpSpPr>
          <p:pic>
            <p:nvPicPr>
              <p:cNvPr id="33" name="Google Shape;33;p6"/>
              <p:cNvPicPr preferRelativeResize="0"/>
              <p:nvPr/>
            </p:nvPicPr>
            <p:blipFill>
              <a:blip r:embed="rId1">
                <a:alphaModFix/>
              </a:blip>
              <a:stretch>
                <a:fillRect/>
              </a:stretch>
            </p:blipFill>
            <p:spPr>
              <a:xfrm>
                <a:off x="0" y="0"/>
                <a:ext cx="2147483647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4" name="Google Shape;34;p6"/>
              <p:cNvSpPr txBox="1"/>
              <p:nvPr/>
            </p:nvSpPr>
            <p:spPr>
              <a:xfrm>
                <a:off x="1429749" y="955526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35" name="Google Shape;35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37555243"/>
              <a:ext cx="2147483647" cy="91498531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6" name="Google Shape;36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2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3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4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5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6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7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8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/>
          <p:nvPr/>
        </p:nvSpPr>
        <p:spPr>
          <a:xfrm>
            <a:off x="715962" y="5002212"/>
            <a:ext cx="3802062" cy="1443037"/>
          </a:xfrm>
          <a:custGeom>
            <a:rect b="b" l="l" r="r" t="t"/>
            <a:pathLst>
              <a:path extrusionOk="0" h="682" w="7485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9FCBDC">
              <a:alpha val="39607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-53975" y="5784850"/>
            <a:ext cx="3802062" cy="838200"/>
          </a:xfrm>
          <a:custGeom>
            <a:rect b="b" l="l" r="r" t="t"/>
            <a:pathLst>
              <a:path extrusionOk="0" h="685" w="640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" name="Google Shape;47;p8"/>
          <p:cNvGrpSpPr/>
          <p:nvPr/>
        </p:nvGrpSpPr>
        <p:grpSpPr>
          <a:xfrm>
            <a:off x="-12700" y="5784850"/>
            <a:ext cx="3414712" cy="1092200"/>
            <a:chOff x="-12700" y="5784850"/>
            <a:chExt cx="3414712" cy="1092200"/>
          </a:xfrm>
        </p:grpSpPr>
        <p:pic>
          <p:nvPicPr>
            <p:cNvPr id="48" name="Google Shape;48;p8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-12700" y="5784850"/>
              <a:ext cx="3414712" cy="1092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" name="Google Shape;49;p8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50" name="Google Shape;5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9050" y="5772150"/>
            <a:ext cx="3421062" cy="1109662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8"/>
          <p:cNvSpPr/>
          <p:nvPr/>
        </p:nvSpPr>
        <p:spPr>
          <a:xfrm>
            <a:off x="3636962" y="3005137"/>
            <a:ext cx="182562" cy="228600"/>
          </a:xfrm>
          <a:prstGeom prst="chevron">
            <a:avLst>
              <a:gd fmla="val 10800" name="adj"/>
            </a:avLst>
          </a:prstGeom>
          <a:gradFill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5400000" scaled="0"/>
          </a:gradFill>
          <a:ln cap="rnd" cmpd="sng" w="9525">
            <a:solidFill>
              <a:srgbClr val="1E768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8"/>
          <p:cNvSpPr/>
          <p:nvPr/>
        </p:nvSpPr>
        <p:spPr>
          <a:xfrm>
            <a:off x="3449637" y="3005137"/>
            <a:ext cx="184150" cy="228600"/>
          </a:xfrm>
          <a:prstGeom prst="chevron">
            <a:avLst>
              <a:gd fmla="val 10800" name="adj"/>
            </a:avLst>
          </a:prstGeom>
          <a:gradFill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5400000" scaled="0"/>
          </a:gradFill>
          <a:ln cap="rnd" cmpd="sng" w="9525">
            <a:solidFill>
              <a:srgbClr val="1E768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4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2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3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4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5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6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7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8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/>
          <p:nvPr/>
        </p:nvSpPr>
        <p:spPr>
          <a:xfrm>
            <a:off x="715962" y="5002212"/>
            <a:ext cx="3802062" cy="1443037"/>
          </a:xfrm>
          <a:custGeom>
            <a:rect b="b" l="l" r="r" t="t"/>
            <a:pathLst>
              <a:path extrusionOk="0" h="682" w="7485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9FCBDC">
              <a:alpha val="39607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0"/>
          <p:cNvSpPr/>
          <p:nvPr/>
        </p:nvSpPr>
        <p:spPr>
          <a:xfrm>
            <a:off x="-53975" y="5784850"/>
            <a:ext cx="3802062" cy="838200"/>
          </a:xfrm>
          <a:custGeom>
            <a:rect b="b" l="l" r="r" t="t"/>
            <a:pathLst>
              <a:path extrusionOk="0" h="685" w="640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" name="Google Shape;64;p10"/>
          <p:cNvGrpSpPr/>
          <p:nvPr/>
        </p:nvGrpSpPr>
        <p:grpSpPr>
          <a:xfrm>
            <a:off x="-12700" y="5784850"/>
            <a:ext cx="3414712" cy="1092200"/>
            <a:chOff x="-12700" y="5784850"/>
            <a:chExt cx="3414712" cy="1092200"/>
          </a:xfrm>
        </p:grpSpPr>
        <p:pic>
          <p:nvPicPr>
            <p:cNvPr id="65" name="Google Shape;65;p1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-12700" y="5784850"/>
              <a:ext cx="3414712" cy="1092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Google Shape;66;p10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67" name="Google Shape;6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9050" y="5772150"/>
            <a:ext cx="3421062" cy="1109662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4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2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3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4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5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6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7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8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2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3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4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5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6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7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8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715962" y="5002212"/>
            <a:ext cx="3802062" cy="1443037"/>
          </a:xfrm>
          <a:custGeom>
            <a:rect b="b" l="l" r="r" t="t"/>
            <a:pathLst>
              <a:path extrusionOk="0" h="682" w="7485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9FCBDC">
              <a:alpha val="39607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53975" y="5784850"/>
            <a:ext cx="3802062" cy="838200"/>
          </a:xfrm>
          <a:custGeom>
            <a:rect b="b" l="l" r="r" t="t"/>
            <a:pathLst>
              <a:path extrusionOk="0" h="685" w="640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" name="Google Shape;92;p14"/>
          <p:cNvGrpSpPr/>
          <p:nvPr/>
        </p:nvGrpSpPr>
        <p:grpSpPr>
          <a:xfrm>
            <a:off x="-12700" y="5784850"/>
            <a:ext cx="3414712" cy="1092200"/>
            <a:chOff x="-12700" y="5784850"/>
            <a:chExt cx="3414712" cy="1092200"/>
          </a:xfrm>
        </p:grpSpPr>
        <p:pic>
          <p:nvPicPr>
            <p:cNvPr id="93" name="Google Shape;93;p1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-12700" y="5784850"/>
              <a:ext cx="3414712" cy="1092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4" name="Google Shape;94;p14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9050" y="5772150"/>
            <a:ext cx="3421062" cy="1109662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4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14"/>
          <p:cNvSpPr txBox="1"/>
          <p:nvPr>
            <p:ph idx="10" type="dt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p14"/>
          <p:cNvSpPr txBox="1"/>
          <p:nvPr>
            <p:ph idx="11" type="ftr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p14"/>
          <p:cNvSpPr txBox="1"/>
          <p:nvPr>
            <p:ph idx="12" type="sldNum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2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3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4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5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6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7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8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2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3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4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5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6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7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8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/>
          <p:nvPr/>
        </p:nvSpPr>
        <p:spPr>
          <a:xfrm>
            <a:off x="715962" y="5002212"/>
            <a:ext cx="3802062" cy="1443037"/>
          </a:xfrm>
          <a:custGeom>
            <a:rect b="b" l="l" r="r" t="t"/>
            <a:pathLst>
              <a:path extrusionOk="0" h="682" w="7485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9FCBDC">
              <a:alpha val="39607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8"/>
          <p:cNvSpPr/>
          <p:nvPr/>
        </p:nvSpPr>
        <p:spPr>
          <a:xfrm>
            <a:off x="-53975" y="5784850"/>
            <a:ext cx="3802062" cy="838200"/>
          </a:xfrm>
          <a:custGeom>
            <a:rect b="b" l="l" r="r" t="t"/>
            <a:pathLst>
              <a:path extrusionOk="0" h="685" w="640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6" name="Google Shape;116;p18"/>
          <p:cNvGrpSpPr/>
          <p:nvPr/>
        </p:nvGrpSpPr>
        <p:grpSpPr>
          <a:xfrm>
            <a:off x="-12700" y="5784850"/>
            <a:ext cx="3414712" cy="1092200"/>
            <a:chOff x="-12700" y="5784850"/>
            <a:chExt cx="3414712" cy="1092200"/>
          </a:xfrm>
        </p:grpSpPr>
        <p:pic>
          <p:nvPicPr>
            <p:cNvPr id="117" name="Google Shape;117;p18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-12700" y="5784850"/>
              <a:ext cx="3414712" cy="1092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8;p18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9050" y="5772150"/>
            <a:ext cx="3421062" cy="1109662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8"/>
          <p:cNvSpPr/>
          <p:nvPr/>
        </p:nvSpPr>
        <p:spPr>
          <a:xfrm>
            <a:off x="8664575" y="4987925"/>
            <a:ext cx="182562" cy="228600"/>
          </a:xfrm>
          <a:prstGeom prst="chevron">
            <a:avLst>
              <a:gd fmla="val 10800" name="adj"/>
            </a:avLst>
          </a:prstGeom>
          <a:gradFill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5400000" scaled="0"/>
          </a:gradFill>
          <a:ln cap="rnd" cmpd="sng" w="9525">
            <a:solidFill>
              <a:srgbClr val="1E768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8"/>
          <p:cNvSpPr/>
          <p:nvPr/>
        </p:nvSpPr>
        <p:spPr>
          <a:xfrm>
            <a:off x="8477250" y="4987925"/>
            <a:ext cx="182562" cy="228600"/>
          </a:xfrm>
          <a:prstGeom prst="chevron">
            <a:avLst>
              <a:gd fmla="val 10800" name="adj"/>
            </a:avLst>
          </a:prstGeom>
          <a:gradFill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5400000" scaled="0"/>
          </a:gradFill>
          <a:ln cap="rnd" cmpd="sng" w="9525">
            <a:solidFill>
              <a:srgbClr val="1E768C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1" i="0" sz="4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p18"/>
          <p:cNvSpPr txBox="1"/>
          <p:nvPr>
            <p:ph idx="10" type="dt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p18"/>
          <p:cNvSpPr txBox="1"/>
          <p:nvPr>
            <p:ph idx="11" type="ftr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18"/>
          <p:cNvSpPr txBox="1"/>
          <p:nvPr>
            <p:ph idx="12" type="sldNum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2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3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4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5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6" mar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7" marL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88900" lvl="8" marL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ctrTitle"/>
          </p:nvPr>
        </p:nvSpPr>
        <p:spPr>
          <a:xfrm>
            <a:off x="228600" y="838200"/>
            <a:ext cx="8077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sr-Latn-C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Udruženje aktuara </a:t>
            </a:r>
            <a:br>
              <a:rPr b="1" i="0" lang="sr-Latn-C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r-Latn-C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Republike Srpske</a:t>
            </a:r>
            <a:endParaRPr b="1" i="0" sz="4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0"/>
          <p:cNvSpPr txBox="1"/>
          <p:nvPr>
            <p:ph idx="1" type="subTitle"/>
          </p:nvPr>
        </p:nvSpPr>
        <p:spPr>
          <a:xfrm>
            <a:off x="1219200" y="3733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Autofit/>
          </a:bodyPr>
          <a:lstStyle/>
          <a:p>
            <a:pPr indent="0" lvl="0" marL="0" marR="64008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sr-Latn-CS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Stanje i izazovi aktuarske profesije u Republici Srpskoj</a:t>
            </a:r>
            <a:endParaRPr b="0" i="0" sz="27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idx="1" type="obj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Udruženje aktuara Republike Srpske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Agencija za osiguranje Republike Srpske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regulatorna i supervizorska uloga na tržištu osiguranja Republike Srpske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izdaje i povlači aktuarska ovlašćenja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vodi registar ovlašćenih aktuara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 saradnji sa visokoškolskim ustanovama, organizuje redovne i kontinuirene edukacije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prati i nadzire rad ovlašćenih aktuara u oblasti osiguranja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Društva za osiguranje i drugi učesnici na finansijskom tržištu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1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Aktuarska profesija u Republici Srpskoj</a:t>
            </a:r>
            <a:b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Institucionalni okvir djelovanja</a:t>
            </a:r>
            <a:endParaRPr b="1" i="0" sz="4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idx="1" type="obj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sr-Latn-C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osnovano 2008. godine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iako je udruženje mlado aktuarska profesija ima dugu tradiciju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članovi udruženja: redovni, počasni i pridruženi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redovni članovi -18 ovlašćenih aktuara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 upravljanja: Skupština, Upravni odbor i nadzorni odbor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osnovni akti: Statut, Kodeks ponašanja i Pravilnik o disciplinskom postupku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2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Aktuarska profesija u Republici Srpskoj-</a:t>
            </a:r>
            <a:b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Udruženje aktuara Republike Srpske</a:t>
            </a:r>
            <a:endParaRPr b="1" i="0" sz="4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/>
          <p:nvPr>
            <p:ph idx="1" type="obj"/>
          </p:nvPr>
        </p:nvSpPr>
        <p:spPr>
          <a:xfrm>
            <a:off x="304800" y="1600200"/>
            <a:ext cx="83820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Misija: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promocija i razvoj aktuarske nauke i struke,njene praktične primjene i stručno usavršavanje i obrazovanja aktuara 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Ciljevi:  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promovisanje značaja i uloge aktuarske profesije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razvoj standarda edukacije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podsticanje aktuarskih istraživanja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prepoznavanje i rješavanje aktulenih problema iz aktuarske struke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unapređenje praktične primjene savremenih dostignuća aktuarske nauke,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3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br>
              <a:rPr lang="sr-Latn-CS"/>
            </a:br>
            <a:r>
              <a:rPr b="1" i="0" lang="sr-Latn-CS" sz="2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Aktuarska profesija u Republici Srpskoj-</a:t>
            </a:r>
            <a:br>
              <a:rPr b="1" i="0" lang="sr-Latn-CS" sz="2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r-Latn-CS" sz="2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Udruženje aktuara Republike Srpske </a:t>
            </a:r>
            <a:br>
              <a:rPr b="1" i="0" lang="sr-Latn-CS" sz="2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r-Latn-CS" sz="2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4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/>
          <p:nvPr>
            <p:ph idx="1" type="obj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Najznačajnije aktivnosti Udruženja u prethodnom periodu: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praćenje  ovlašćenih aktuara u poštovanju kodeksa ponašanja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organizacija stručnih savjetovanja i predavanja iz oblasti aktuarstva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aktivno učešće u procesu pripreme zakonske i podzakonske regulative iz oblasti osiguranja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●"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saradnja sa srodnim udruženjima u Republici Srpskoj i inostranstvu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4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Aktuarska profesija u Republici Srpskoj-</a:t>
            </a:r>
            <a:b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Udruženje aktuara Republike Srpske </a:t>
            </a:r>
            <a:endParaRPr b="1" i="0" sz="4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/>
          <p:nvPr>
            <p:ph idx="1" type="obj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39370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Zakon o društvima za osiguranje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9370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Pravilnik o sticanju i povlačenju zvanja ovlašćenog aktuara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9370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Pravilnik o sadržaju mišljenja ovlašćenog aktuara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9370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Pravilnik o registru i načinu vođenja registra ovlašćenih aktuara kod Agencije za osiguranje RS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9370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 skladu sa regulatornim okvirom: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9370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društvo za osiguranje ima obavezu da imenuje ovlašćenog (eksternog) aktuara i zaposli internog aktuara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9370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ovlašćeni aktuar daje mišljenje o aktuarskim aktima poslovne politike društava za osiguranje, mišljenje o godišnjim finansijskim izvještajima, mišljenje o sprovođenju poltike saosiguranja i reosiguranja, daje mišljnje o pokrivenosti sredstva tehničkih i matematičkih rezervi, mišljenje o adekvatnosti kapitala i obavlja ostale aktuarske poslove u društvima za osiguranje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9370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ovlašćeni aktuar obavlja i druge nadzorne, savjetodavne i kontrolne poslove po zahtjevu supervizora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Aktuarska profesija u Republici Srpskoj –Regulatorni okvir</a:t>
            </a:r>
            <a:endParaRPr b="1" i="0" sz="4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/>
          <p:nvPr>
            <p:ph idx="1" type="obj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Uslovi za dobijanje aktuarskog ovlašćenja: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diplomirani ekonomista ili diplomirani matematičar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položeni svi ispiti na postdiplomskim studijama iz aktuarstva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 nije osuđivan za krivična djela iz privrednog kriminala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 nije pod istragom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 mu dosad nije oduzimano ovlašćenje za obavljanje aktuarskih poslova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sr-Latn-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Domaće specifičnosti</a:t>
            </a: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2008. godine supervizor priznavao aktuarska ovlašćenja iz inostranstva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većina ovlašćenih aktuara u RS je završila postdiplomske studije na Ekonomskom fakultetu u Banja Luci (Republika Srpska), Fakultetu poslovne ekonomije u Bijeljini (Republika Srpska) i Ekonomskom fakultetu u Beogradu (Republika Srbija)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3020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Arial"/>
              <a:buChar char="●"/>
            </a:pPr>
            <a:r>
              <a:rPr b="0" i="0" lang="sr-Latn-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nije uvedena obaveza kontinuirane edukacije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6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Aktuarska profesija u Republici Srpskoj –Regulatorni okvir</a:t>
            </a:r>
            <a:endParaRPr b="1" i="0" sz="4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 txBox="1"/>
          <p:nvPr>
            <p:ph idx="1" type="obj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saradnja sa IAA i regionalnim udruženjima aktuara uspostavljati zajedničke standarde aktuarske edukacije i principe profesionalnog ponašanja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implementiranje međunarodno priznatih standarda aktuarske prakse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aktivno uključivanje u oblasti socijalne zaštite, penzijskog i  zdravstvenog osiguranja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konstruisanje modela osiguravajuće zaštite  od prirodnih katastrofa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Char char="●"/>
            </a:pPr>
            <a:r>
              <a:rPr b="0" i="0" lang="sr-Latn-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razvoj interne aktuarska funkcija u društvima za osiguranje  u cilju efikasnijeg upravljanja rizicima iz osiguranja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7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sr-Latn-C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Aktuarska profesija u Republici Srpskoj –Izazovi za naredni period</a:t>
            </a:r>
            <a:endParaRPr b="1" i="0" sz="4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">
  <a:themeElements>
    <a:clrScheme name="6_Concourse 1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FFFFFF"/>
      </a:accent3>
      <a:accent4>
        <a:srgbClr val="2DA2BF"/>
      </a:accent4>
      <a:accent5>
        <a:srgbClr val="DA1F28"/>
      </a:accent5>
      <a:accent6>
        <a:srgbClr val="FFFFFF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">
  <a:themeElements>
    <a:clrScheme name="Concourse 1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FFFFFF"/>
      </a:accent3>
      <a:accent4>
        <a:srgbClr val="2DA2BF"/>
      </a:accent4>
      <a:accent5>
        <a:srgbClr val="DA1F28"/>
      </a:accent5>
      <a:accent6>
        <a:srgbClr val="FFFFFF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">
  <a:themeElements>
    <a:clrScheme name="5_Concourse 1">
      <a:dk1>
        <a:srgbClr val="FFFFFF"/>
      </a:dk1>
      <a:lt1>
        <a:srgbClr val="000000"/>
      </a:lt1>
      <a:dk2>
        <a:srgbClr val="DEF5FA"/>
      </a:dk2>
      <a:lt2>
        <a:srgbClr val="464646"/>
      </a:lt2>
      <a:accent1>
        <a:srgbClr val="2DA2BF"/>
      </a:accent1>
      <a:accent2>
        <a:srgbClr val="DA1F28"/>
      </a:accent2>
      <a:accent3>
        <a:srgbClr val="000000"/>
      </a:accent3>
      <a:accent4>
        <a:srgbClr val="2DA2BF"/>
      </a:accent4>
      <a:accent5>
        <a:srgbClr val="DA1F28"/>
      </a:accent5>
      <a:accent6>
        <a:srgbClr val="000000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">
  <a:themeElements>
    <a:clrScheme name="1_Concourse 1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FFFFFF"/>
      </a:accent3>
      <a:accent4>
        <a:srgbClr val="2DA2BF"/>
      </a:accent4>
      <a:accent5>
        <a:srgbClr val="DA1F28"/>
      </a:accent5>
      <a:accent6>
        <a:srgbClr val="FFFFFF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ustom">
  <a:themeElements>
    <a:clrScheme name="2_Concourse 1">
      <a:dk1>
        <a:srgbClr val="FFFFFF"/>
      </a:dk1>
      <a:lt1>
        <a:srgbClr val="000000"/>
      </a:lt1>
      <a:dk2>
        <a:srgbClr val="DEF5FA"/>
      </a:dk2>
      <a:lt2>
        <a:srgbClr val="464646"/>
      </a:lt2>
      <a:accent1>
        <a:srgbClr val="2DA2BF"/>
      </a:accent1>
      <a:accent2>
        <a:srgbClr val="DA1F28"/>
      </a:accent2>
      <a:accent3>
        <a:srgbClr val="000000"/>
      </a:accent3>
      <a:accent4>
        <a:srgbClr val="2DA2BF"/>
      </a:accent4>
      <a:accent5>
        <a:srgbClr val="DA1F28"/>
      </a:accent5>
      <a:accent6>
        <a:srgbClr val="000000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ustom">
  <a:themeElements>
    <a:clrScheme name="3_Concourse 1">
      <a:dk1>
        <a:srgbClr val="FFFFFF"/>
      </a:dk1>
      <a:lt1>
        <a:srgbClr val="000000"/>
      </a:lt1>
      <a:dk2>
        <a:srgbClr val="DEF5FA"/>
      </a:dk2>
      <a:lt2>
        <a:srgbClr val="464646"/>
      </a:lt2>
      <a:accent1>
        <a:srgbClr val="2DA2BF"/>
      </a:accent1>
      <a:accent2>
        <a:srgbClr val="DA1F28"/>
      </a:accent2>
      <a:accent3>
        <a:srgbClr val="000000"/>
      </a:accent3>
      <a:accent4>
        <a:srgbClr val="2DA2BF"/>
      </a:accent4>
      <a:accent5>
        <a:srgbClr val="DA1F28"/>
      </a:accent5>
      <a:accent6>
        <a:srgbClr val="000000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ustom">
  <a:themeElements>
    <a:clrScheme name="7_Concourse 1">
      <a:dk1>
        <a:srgbClr val="FFFFFF"/>
      </a:dk1>
      <a:lt1>
        <a:srgbClr val="000000"/>
      </a:lt1>
      <a:dk2>
        <a:srgbClr val="DEF5FA"/>
      </a:dk2>
      <a:lt2>
        <a:srgbClr val="464646"/>
      </a:lt2>
      <a:accent1>
        <a:srgbClr val="2DA2BF"/>
      </a:accent1>
      <a:accent2>
        <a:srgbClr val="DA1F28"/>
      </a:accent2>
      <a:accent3>
        <a:srgbClr val="000000"/>
      </a:accent3>
      <a:accent4>
        <a:srgbClr val="2DA2BF"/>
      </a:accent4>
      <a:accent5>
        <a:srgbClr val="DA1F28"/>
      </a:accent5>
      <a:accent6>
        <a:srgbClr val="000000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ustom">
  <a:themeElements>
    <a:clrScheme name="4_Concourse 1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FFFFFF"/>
      </a:accent3>
      <a:accent4>
        <a:srgbClr val="2DA2BF"/>
      </a:accent4>
      <a:accent5>
        <a:srgbClr val="DA1F28"/>
      </a:accent5>
      <a:accent6>
        <a:srgbClr val="FFFFFF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